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9" r:id="rId2"/>
    <p:sldId id="267" r:id="rId3"/>
    <p:sldId id="270" r:id="rId4"/>
    <p:sldId id="268" r:id="rId5"/>
    <p:sldId id="262" r:id="rId6"/>
    <p:sldId id="266" r:id="rId7"/>
    <p:sldId id="269" r:id="rId8"/>
    <p:sldId id="264" r:id="rId9"/>
    <p:sldId id="263" r:id="rId10"/>
  </p:sldIdLst>
  <p:sldSz cx="9144000" cy="6858000" type="screen4x3"/>
  <p:notesSz cx="6858000" cy="9144000"/>
  <p:defaultTextStyle>
    <a:defPPr>
      <a:defRPr lang="en-GB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41FF"/>
    <a:srgbClr val="402FFF"/>
    <a:srgbClr val="000052"/>
    <a:srgbClr val="00003A"/>
    <a:srgbClr val="567BFF"/>
    <a:srgbClr val="FFFFFF"/>
    <a:srgbClr val="FFFDEF"/>
    <a:srgbClr val="206020"/>
    <a:srgbClr val="202070"/>
    <a:srgbClr val="296D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63" autoAdjust="0"/>
    <p:restoredTop sz="95865" autoAdjust="0"/>
  </p:normalViewPr>
  <p:slideViewPr>
    <p:cSldViewPr>
      <p:cViewPr varScale="1">
        <p:scale>
          <a:sx n="108" d="100"/>
          <a:sy n="108" d="100"/>
        </p:scale>
        <p:origin x="89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9" d="100"/>
          <a:sy n="129" d="100"/>
        </p:scale>
        <p:origin x="-2838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tiff>
</file>

<file path=ppt/media/image5.png>
</file>

<file path=ppt/media/image6.jpg>
</file>

<file path=ppt/media/image7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fld id="{7F369B04-2B3A-4753-B05B-0DF5FC7520FB}" type="datetimeFigureOut">
              <a:rPr lang="en-US"/>
              <a:pPr>
                <a:defRPr/>
              </a:pPr>
              <a:t>12/11/18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43A3024-EC4E-4937-AE02-6833404935F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97746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293EB3A-A22B-4F90-89EE-E62A8CB79A8F}" type="slidenum">
              <a:rPr lang="en-US"/>
              <a:pPr eaLnBrk="1" hangingPunct="1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5491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293EB3A-A22B-4F90-89EE-E62A8CB79A8F}" type="slidenum">
              <a:rPr lang="en-US"/>
              <a:pPr eaLnBrk="1" hangingPunct="1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51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536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7293EB3A-A22B-4F90-89EE-E62A8CB79A8F}" type="slidenum">
              <a:rPr lang="en-US"/>
              <a:pPr eaLnBrk="1" hangingPunct="1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549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2374901"/>
          </a:xfrm>
          <a:prstGeom prst="rect">
            <a:avLst/>
          </a:prstGeom>
        </p:spPr>
      </p:pic>
      <p:sp>
        <p:nvSpPr>
          <p:cNvPr id="2" name="Text Box 4"/>
          <p:cNvSpPr txBox="1">
            <a:spLocks noChangeArrowheads="1"/>
          </p:cNvSpPr>
          <p:nvPr userDrawn="1"/>
        </p:nvSpPr>
        <p:spPr bwMode="auto">
          <a:xfrm>
            <a:off x="2459496" y="2649686"/>
            <a:ext cx="4225022" cy="923330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rgbClr val="3D3648"/>
            </a:outerShdw>
          </a:effectLst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ctr" eaLnBrk="1" hangingPunct="1">
              <a:defRPr/>
            </a:pPr>
            <a:r>
              <a:rPr lang="en-GB" sz="5400" b="1" dirty="0">
                <a:solidFill>
                  <a:srgbClr val="000090"/>
                </a:solidFill>
                <a:effectLst/>
              </a:rPr>
              <a:t>Own Project</a:t>
            </a:r>
          </a:p>
        </p:txBody>
      </p:sp>
      <p:sp>
        <p:nvSpPr>
          <p:cNvPr id="3" name="Rectangle 7"/>
          <p:cNvSpPr>
            <a:spLocks noChangeArrowheads="1"/>
          </p:cNvSpPr>
          <p:nvPr userDrawn="1"/>
        </p:nvSpPr>
        <p:spPr bwMode="auto">
          <a:xfrm>
            <a:off x="683568" y="3717032"/>
            <a:ext cx="7776866" cy="2736304"/>
          </a:xfrm>
          <a:prstGeom prst="rect">
            <a:avLst/>
          </a:prstGeom>
          <a:solidFill>
            <a:srgbClr val="2F41FF">
              <a:alpha val="30000"/>
            </a:srgbClr>
          </a:solidFill>
          <a:ln>
            <a:noFill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endParaRPr lang="en-US" dirty="0"/>
          </a:p>
        </p:txBody>
      </p:sp>
      <p:sp>
        <p:nvSpPr>
          <p:cNvPr id="9" name="Rectangle 12"/>
          <p:cNvSpPr txBox="1">
            <a:spLocks noChangeArrowheads="1"/>
          </p:cNvSpPr>
          <p:nvPr userDrawn="1"/>
        </p:nvSpPr>
        <p:spPr bwMode="auto">
          <a:xfrm>
            <a:off x="0" y="0"/>
            <a:ext cx="9144000" cy="234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202070"/>
                </a:solidFill>
                <a:latin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202070"/>
                </a:solidFill>
                <a:latin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202070"/>
                </a:solidFill>
                <a:latin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202070"/>
                </a:solidFill>
                <a:latin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pPr algn="ctr"/>
            <a:r>
              <a:rPr lang="en-US" sz="3200" kern="0" dirty="0">
                <a:solidFill>
                  <a:srgbClr val="000052"/>
                </a:solidFill>
                <a:effectLst>
                  <a:glow rad="330200">
                    <a:schemeClr val="bg1">
                      <a:alpha val="75000"/>
                    </a:schemeClr>
                  </a:glow>
                </a:effectLst>
              </a:rPr>
              <a:t>6.861/6.869</a:t>
            </a:r>
            <a:r>
              <a:rPr lang="en-US" sz="3200" kern="0" baseline="0" dirty="0">
                <a:solidFill>
                  <a:srgbClr val="000052"/>
                </a:solidFill>
                <a:effectLst>
                  <a:glow rad="330200">
                    <a:schemeClr val="bg1">
                      <a:alpha val="75000"/>
                    </a:schemeClr>
                  </a:glow>
                </a:effectLst>
              </a:rPr>
              <a:t> Advances in Computer Vision</a:t>
            </a:r>
            <a:endParaRPr lang="en-US" sz="3200" kern="0" dirty="0">
              <a:solidFill>
                <a:srgbClr val="000052"/>
              </a:solidFill>
              <a:effectLst>
                <a:glow rad="330200">
                  <a:schemeClr val="bg1">
                    <a:alpha val="7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47737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172450" y="0"/>
            <a:ext cx="97155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2433DFA8-EC8F-478D-BB87-A81C12835D05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7972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-4763"/>
            <a:ext cx="2057400" cy="61309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-4763"/>
            <a:ext cx="6019800" cy="6130926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172450" y="0"/>
            <a:ext cx="97155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1C825FF-5CCE-4C79-8BB6-C5AE36ABC6E4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0849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836712"/>
            <a:ext cx="8640960" cy="568863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88214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172450" y="0"/>
            <a:ext cx="97155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4C47FE1A-3CF1-4A67-BA23-89E92287F922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519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172450" y="0"/>
            <a:ext cx="97155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890A6CB6-6C37-4FD1-A18D-9A3E369FEEE4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7858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172450" y="0"/>
            <a:ext cx="97155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00733F47-C704-467F-9D95-608034610516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635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172450" y="0"/>
            <a:ext cx="97155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E58CCC35-6015-47C9-BDA3-60BE67C1276B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0843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172450" y="0"/>
            <a:ext cx="97155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79402DF8-4038-4EBC-A0BF-A651549BD30F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3758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172450" y="0"/>
            <a:ext cx="97155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991B0A41-1246-49F7-8E24-E2919E4EF8E9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1733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172450" y="0"/>
            <a:ext cx="971550" cy="4762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/>
            </a:lvl1pPr>
          </a:lstStyle>
          <a:p>
            <a:fld id="{62ACFB48-DC82-4379-8F54-932B4F990412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780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84301"/>
          <a:stretch/>
        </p:blipFill>
        <p:spPr>
          <a:xfrm>
            <a:off x="0" y="-1524000"/>
            <a:ext cx="9144000" cy="2374901"/>
          </a:xfrm>
          <a:prstGeom prst="rect">
            <a:avLst/>
          </a:prstGeom>
        </p:spPr>
      </p:pic>
      <p:sp>
        <p:nvSpPr>
          <p:cNvPr id="1027" name="Rectangle 12"/>
          <p:cNvSpPr>
            <a:spLocks noGrp="1" noChangeArrowheads="1"/>
          </p:cNvSpPr>
          <p:nvPr>
            <p:ph type="title"/>
          </p:nvPr>
        </p:nvSpPr>
        <p:spPr bwMode="auto">
          <a:xfrm>
            <a:off x="0" y="17569"/>
            <a:ext cx="6444208" cy="666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Title</a:t>
            </a:r>
          </a:p>
        </p:txBody>
      </p:sp>
      <p:sp>
        <p:nvSpPr>
          <p:cNvPr id="8" name="Rectangle 12"/>
          <p:cNvSpPr txBox="1">
            <a:spLocks noChangeArrowheads="1"/>
          </p:cNvSpPr>
          <p:nvPr userDrawn="1"/>
        </p:nvSpPr>
        <p:spPr bwMode="auto">
          <a:xfrm>
            <a:off x="7056784" y="17569"/>
            <a:ext cx="2123728" cy="666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202070"/>
                </a:solidFill>
                <a:latin typeface="Arial" charset="0"/>
                <a:cs typeface="Arial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202070"/>
                </a:solidFill>
                <a:latin typeface="Arial" charset="0"/>
                <a:cs typeface="Arial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202070"/>
                </a:solidFill>
                <a:latin typeface="Arial" charset="0"/>
                <a:cs typeface="Arial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2700" b="1">
                <a:solidFill>
                  <a:srgbClr val="202070"/>
                </a:solidFill>
                <a:latin typeface="Arial" charset="0"/>
                <a:cs typeface="Arial" charset="0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tx2"/>
                </a:solidFill>
                <a:latin typeface="Arial" charset="0"/>
                <a:cs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tx2"/>
                </a:solidFill>
                <a:latin typeface="Arial" charset="0"/>
                <a:cs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tx2"/>
                </a:solidFill>
                <a:latin typeface="Arial" charset="0"/>
                <a:cs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700" b="1">
                <a:solidFill>
                  <a:schemeClr val="tx2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r>
              <a:rPr lang="en-US" sz="2000" b="0" i="0" kern="0" dirty="0">
                <a:solidFill>
                  <a:schemeClr val="accent1">
                    <a:lumMod val="20000"/>
                    <a:lumOff val="80000"/>
                  </a:schemeClr>
                </a:solidFill>
                <a:latin typeface="Helvetica Neue Light"/>
                <a:cs typeface="Helvetica Neue Light"/>
              </a:rPr>
              <a:t>Own Project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5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700" b="1">
          <a:solidFill>
            <a:schemeClr val="bg1"/>
          </a:solidFill>
          <a:effectLst>
            <a:glow rad="508000">
              <a:schemeClr val="accent3">
                <a:satMod val="175000"/>
                <a:alpha val="40000"/>
              </a:schemeClr>
            </a:glo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700" b="1">
          <a:solidFill>
            <a:srgbClr val="202070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700" b="1">
          <a:solidFill>
            <a:srgbClr val="202070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700" b="1">
          <a:solidFill>
            <a:srgbClr val="202070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700" b="1">
          <a:solidFill>
            <a:srgbClr val="202070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7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3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Text Box 14"/>
          <p:cNvSpPr txBox="1">
            <a:spLocks noChangeArrowheads="1"/>
          </p:cNvSpPr>
          <p:nvPr/>
        </p:nvSpPr>
        <p:spPr bwMode="auto">
          <a:xfrm>
            <a:off x="683568" y="3729731"/>
            <a:ext cx="7776863" cy="2736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GB" sz="4400" b="1" dirty="0"/>
              <a:t>Artistic Style Transfer </a:t>
            </a:r>
          </a:p>
          <a:p>
            <a:pPr algn="ctr" eaLnBrk="1" hangingPunct="1"/>
            <a:r>
              <a:rPr lang="en-GB" sz="4400" b="1" dirty="0"/>
              <a:t>for Videos</a:t>
            </a:r>
          </a:p>
          <a:p>
            <a:pPr algn="ctr" eaLnBrk="1" hangingPunct="1"/>
            <a:endParaRPr lang="en-GB" sz="2400" b="1" dirty="0"/>
          </a:p>
          <a:p>
            <a:pPr algn="ctr" eaLnBrk="1" hangingPunct="1"/>
            <a:r>
              <a:rPr lang="en-GB" sz="2400" b="1" i="1" dirty="0"/>
              <a:t>Seri Choi and </a:t>
            </a:r>
            <a:r>
              <a:rPr lang="en-GB" sz="2400" b="1" i="1" dirty="0" err="1"/>
              <a:t>Nithin</a:t>
            </a:r>
            <a:r>
              <a:rPr lang="en-GB" sz="2400" b="1" i="1" dirty="0"/>
              <a:t> </a:t>
            </a:r>
            <a:r>
              <a:rPr lang="en-GB" sz="2400" b="1" i="1" dirty="0" err="1"/>
              <a:t>Buduma</a:t>
            </a:r>
            <a:endParaRPr lang="en-GB" sz="3600" b="1" i="1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 xmlns:mv="urn:schemas-microsoft-com:mac:vml">
      <mp:transition xmlns:mp="http://schemas.microsoft.com/office/mac/powerpoint/2008/main"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9913F-C362-B246-A978-6782E99EF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 Transfer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44005CE-D6B8-0549-B9D6-165D422D45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126" y="1916831"/>
            <a:ext cx="4512676" cy="3150618"/>
          </a:xfr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9AF124-2001-9F4A-BBEF-1B2123E99CE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916832"/>
            <a:ext cx="4112073" cy="3150617"/>
          </a:xfr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5722925-4344-FB40-B263-5C3655EE91EB}"/>
              </a:ext>
            </a:extLst>
          </p:cNvPr>
          <p:cNvSpPr/>
          <p:nvPr/>
        </p:nvSpPr>
        <p:spPr>
          <a:xfrm>
            <a:off x="4644008" y="1932357"/>
            <a:ext cx="288032" cy="2880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4D047A-1A0C-EB4E-8F16-7546DE09235B}"/>
              </a:ext>
            </a:extLst>
          </p:cNvPr>
          <p:cNvSpPr txBox="1"/>
          <p:nvPr/>
        </p:nvSpPr>
        <p:spPr>
          <a:xfrm>
            <a:off x="4353000" y="5229200"/>
            <a:ext cx="4707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Starry Night, 1889 by Vincent van Gogh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8B6BD3E-6174-604E-89F9-6B0297F34B4B}"/>
              </a:ext>
            </a:extLst>
          </p:cNvPr>
          <p:cNvSpPr txBox="1">
            <a:spLocks/>
          </p:cNvSpPr>
          <p:nvPr/>
        </p:nvSpPr>
        <p:spPr>
          <a:xfrm>
            <a:off x="0" y="6459594"/>
            <a:ext cx="9144000" cy="404812"/>
          </a:xfrm>
          <a:prstGeom prst="rect">
            <a:avLst/>
          </a:prstGeom>
        </p:spPr>
        <p:txBody>
          <a:bodyPr vert="horz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algn="ctr"/>
            <a:r>
              <a:rPr lang="en-US" sz="1400" dirty="0">
                <a:latin typeface="Helvetica Neue Light"/>
                <a:cs typeface="Helvetica Neue Light"/>
              </a:rPr>
              <a:t>Members: Seri Choi and </a:t>
            </a:r>
            <a:r>
              <a:rPr lang="en-US" sz="1400" dirty="0" err="1">
                <a:latin typeface="Helvetica Neue Light"/>
                <a:cs typeface="Helvetica Neue Light"/>
              </a:rPr>
              <a:t>Nithin</a:t>
            </a:r>
            <a:r>
              <a:rPr lang="en-US" sz="1400" dirty="0">
                <a:latin typeface="Helvetica Neue Light"/>
                <a:cs typeface="Helvetica Neue Light"/>
              </a:rPr>
              <a:t> </a:t>
            </a:r>
            <a:r>
              <a:rPr lang="en-US" sz="1400" dirty="0" err="1">
                <a:latin typeface="Helvetica Neue Light"/>
                <a:cs typeface="Helvetica Neue Light"/>
              </a:rPr>
              <a:t>Buduma</a:t>
            </a:r>
            <a:endParaRPr lang="en-US" sz="1400" dirty="0"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615321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F828B-FDB4-6547-9813-6B9AFEB71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Motivation/Overview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976B5-191C-4641-A52B-9220BA702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Natural extension to videos</a:t>
            </a:r>
          </a:p>
          <a:p>
            <a:endParaRPr lang="en-US" dirty="0"/>
          </a:p>
          <a:p>
            <a:r>
              <a:rPr lang="en-US" dirty="0"/>
              <a:t>Experiment with multiple styles</a:t>
            </a:r>
          </a:p>
          <a:p>
            <a:endParaRPr lang="en-US" dirty="0"/>
          </a:p>
          <a:p>
            <a:r>
              <a:rPr lang="en-US" dirty="0"/>
              <a:t>Took a neural-net based approach</a:t>
            </a:r>
          </a:p>
          <a:p>
            <a:endParaRPr lang="en-US" dirty="0"/>
          </a:p>
          <a:p>
            <a:r>
              <a:rPr lang="en-US" dirty="0"/>
              <a:t>Converted frames, stitched into video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721D3BD7-345A-064E-A2E0-A185D2B0FB9D}"/>
              </a:ext>
            </a:extLst>
          </p:cNvPr>
          <p:cNvSpPr txBox="1">
            <a:spLocks/>
          </p:cNvSpPr>
          <p:nvPr/>
        </p:nvSpPr>
        <p:spPr>
          <a:xfrm>
            <a:off x="0" y="6459594"/>
            <a:ext cx="9144000" cy="404812"/>
          </a:xfrm>
          <a:prstGeom prst="rect">
            <a:avLst/>
          </a:prstGeom>
        </p:spPr>
        <p:txBody>
          <a:bodyPr vert="horz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algn="ctr"/>
            <a:r>
              <a:rPr lang="en-US" sz="1400" dirty="0">
                <a:latin typeface="Helvetica Neue Light"/>
                <a:cs typeface="Helvetica Neue Light"/>
              </a:rPr>
              <a:t>Members: Seri Choi and </a:t>
            </a:r>
            <a:r>
              <a:rPr lang="en-US" sz="1400" dirty="0" err="1">
                <a:latin typeface="Helvetica Neue Light"/>
                <a:cs typeface="Helvetica Neue Light"/>
              </a:rPr>
              <a:t>Nithin</a:t>
            </a:r>
            <a:r>
              <a:rPr lang="en-US" sz="1400" dirty="0">
                <a:latin typeface="Helvetica Neue Light"/>
                <a:cs typeface="Helvetica Neue Light"/>
              </a:rPr>
              <a:t> </a:t>
            </a:r>
            <a:r>
              <a:rPr lang="en-US" sz="1400" dirty="0" err="1">
                <a:latin typeface="Helvetica Neue Light"/>
                <a:cs typeface="Helvetica Neue Light"/>
              </a:rPr>
              <a:t>Buduma</a:t>
            </a:r>
            <a:endParaRPr lang="en-US" sz="1400" dirty="0"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1824942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65BEF-75EC-4749-AA97-168A0BAF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Approach/Method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5DF2D-FC46-C54A-A8EC-C89DB196F2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Square size</a:t>
            </a:r>
          </a:p>
          <a:p>
            <a:r>
              <a:rPr lang="en-US" dirty="0"/>
              <a:t>Varied </a:t>
            </a:r>
            <a:r>
              <a:rPr lang="en-US" i="1" dirty="0" err="1"/>
              <a:t>num_steps</a:t>
            </a:r>
            <a:endParaRPr lang="en-US" i="1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116D29-3B92-A743-A904-7D0C9B8A19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Linear vs Logistic</a:t>
            </a:r>
          </a:p>
          <a:p>
            <a:r>
              <a:rPr lang="en-US" dirty="0"/>
              <a:t>Varied </a:t>
            </a:r>
            <a:r>
              <a:rPr lang="en-US" i="1" dirty="0"/>
              <a:t>k</a:t>
            </a:r>
          </a:p>
          <a:p>
            <a:endParaRPr lang="en-US" dirty="0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0AD7B4E6-AB3E-0D40-8E24-6AD730B71D88}"/>
              </a:ext>
            </a:extLst>
          </p:cNvPr>
          <p:cNvSpPr txBox="1">
            <a:spLocks/>
          </p:cNvSpPr>
          <p:nvPr/>
        </p:nvSpPr>
        <p:spPr>
          <a:xfrm>
            <a:off x="0" y="6459594"/>
            <a:ext cx="9144000" cy="404812"/>
          </a:xfrm>
          <a:prstGeom prst="rect">
            <a:avLst/>
          </a:prstGeom>
        </p:spPr>
        <p:txBody>
          <a:bodyPr vert="horz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algn="ctr"/>
            <a:r>
              <a:rPr lang="en-US" sz="1400" dirty="0">
                <a:latin typeface="Helvetica Neue Light"/>
                <a:cs typeface="Helvetica Neue Light"/>
              </a:rPr>
              <a:t>Members: Seri Choi and </a:t>
            </a:r>
            <a:r>
              <a:rPr lang="en-US" sz="1400" dirty="0" err="1">
                <a:latin typeface="Helvetica Neue Light"/>
                <a:cs typeface="Helvetica Neue Light"/>
              </a:rPr>
              <a:t>Nithin</a:t>
            </a:r>
            <a:r>
              <a:rPr lang="en-US" sz="1400" dirty="0">
                <a:latin typeface="Helvetica Neue Light"/>
                <a:cs typeface="Helvetica Neue Light"/>
              </a:rPr>
              <a:t> </a:t>
            </a:r>
            <a:r>
              <a:rPr lang="en-US" sz="1400" dirty="0" err="1">
                <a:latin typeface="Helvetica Neue Light"/>
                <a:cs typeface="Helvetica Neue Light"/>
              </a:rPr>
              <a:t>Buduma</a:t>
            </a:r>
            <a:endParaRPr lang="en-US" sz="1400" dirty="0">
              <a:latin typeface="Helvetica Neue Light"/>
              <a:cs typeface="Helvetica Neue Ligh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40CC2A-9C42-E746-8390-7AB4AB945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419" y="2996952"/>
            <a:ext cx="4701162" cy="312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59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Original Video</a:t>
            </a:r>
          </a:p>
        </p:txBody>
      </p:sp>
      <p:pic>
        <p:nvPicPr>
          <p:cNvPr id="2" name="german.mp4">
            <a:hlinkClick r:id="" action="ppaction://media"/>
            <a:extLst>
              <a:ext uri="{FF2B5EF4-FFF2-40B4-BE49-F238E27FC236}">
                <a16:creationId xmlns:a16="http://schemas.microsoft.com/office/drawing/2014/main" id="{AC0978BB-1401-CC45-970B-6B30A1E2993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0825" y="1268760"/>
            <a:ext cx="8642350" cy="4860925"/>
          </a:xfrm>
        </p:spPr>
      </p:pic>
      <p:sp>
        <p:nvSpPr>
          <p:cNvPr id="4" name="Text Placeholder 5"/>
          <p:cNvSpPr txBox="1">
            <a:spLocks/>
          </p:cNvSpPr>
          <p:nvPr/>
        </p:nvSpPr>
        <p:spPr>
          <a:xfrm>
            <a:off x="0" y="6459594"/>
            <a:ext cx="9144000" cy="404812"/>
          </a:xfrm>
          <a:prstGeom prst="rect">
            <a:avLst/>
          </a:prstGeom>
        </p:spPr>
        <p:txBody>
          <a:bodyPr vert="horz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algn="ctr"/>
            <a:r>
              <a:rPr lang="en-US" sz="1400" dirty="0">
                <a:latin typeface="Helvetica Neue Light"/>
                <a:cs typeface="Helvetica Neue Light"/>
              </a:rPr>
              <a:t>Members: Seri Choi and </a:t>
            </a:r>
            <a:r>
              <a:rPr lang="en-US" sz="1400" dirty="0" err="1">
                <a:latin typeface="Helvetica Neue Light"/>
                <a:cs typeface="Helvetica Neue Light"/>
              </a:rPr>
              <a:t>Nithin</a:t>
            </a:r>
            <a:r>
              <a:rPr lang="en-US" sz="1400" dirty="0">
                <a:latin typeface="Helvetica Neue Light"/>
                <a:cs typeface="Helvetica Neue Light"/>
              </a:rPr>
              <a:t> </a:t>
            </a:r>
            <a:r>
              <a:rPr lang="en-US" sz="1400" dirty="0" err="1">
                <a:latin typeface="Helvetica Neue Light"/>
                <a:cs typeface="Helvetica Neue Light"/>
              </a:rPr>
              <a:t>Buduma</a:t>
            </a:r>
            <a:endParaRPr lang="en-US" sz="1400" dirty="0"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36959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 xmlns:mv="urn:schemas-microsoft-com:mac:vml">
      <mp:transition xmlns:mp="http://schemas.microsoft.com/office/mac/powerpoint/2008/main" spd="slow" advClick="0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4B010-E530-F849-B072-082D4F497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Style Images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11D6FFB-E7F7-EC41-B2DC-273D05B62F7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484784"/>
            <a:ext cx="4038600" cy="403860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3A53886-3559-D34D-B878-3061B7B541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8544" y="1484784"/>
            <a:ext cx="4038600" cy="403860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97CD827-F652-A94F-8947-A9883EF896F4}"/>
              </a:ext>
            </a:extLst>
          </p:cNvPr>
          <p:cNvSpPr txBox="1"/>
          <p:nvPr/>
        </p:nvSpPr>
        <p:spPr>
          <a:xfrm>
            <a:off x="4755039" y="5734199"/>
            <a:ext cx="3942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Scream, 1893 by Edvard Munch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9BA35E-C185-3141-B9E1-D901D38E3F6D}"/>
              </a:ext>
            </a:extLst>
          </p:cNvPr>
          <p:cNvSpPr txBox="1"/>
          <p:nvPr/>
        </p:nvSpPr>
        <p:spPr>
          <a:xfrm>
            <a:off x="810744" y="5734199"/>
            <a:ext cx="3352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Seated Nude, 1909 by Picasso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AC8DB53-E2EC-1446-9D9C-A7D5A19A3265}"/>
              </a:ext>
            </a:extLst>
          </p:cNvPr>
          <p:cNvSpPr txBox="1">
            <a:spLocks/>
          </p:cNvSpPr>
          <p:nvPr/>
        </p:nvSpPr>
        <p:spPr>
          <a:xfrm>
            <a:off x="0" y="6459594"/>
            <a:ext cx="9144000" cy="404812"/>
          </a:xfrm>
          <a:prstGeom prst="rect">
            <a:avLst/>
          </a:prstGeom>
        </p:spPr>
        <p:txBody>
          <a:bodyPr vert="horz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algn="ctr"/>
            <a:r>
              <a:rPr lang="en-US" sz="1400" dirty="0">
                <a:latin typeface="Helvetica Neue Light"/>
                <a:cs typeface="Helvetica Neue Light"/>
              </a:rPr>
              <a:t>Members: Seri Choi and </a:t>
            </a:r>
            <a:r>
              <a:rPr lang="en-US" sz="1400" dirty="0" err="1">
                <a:latin typeface="Helvetica Neue Light"/>
                <a:cs typeface="Helvetica Neue Light"/>
              </a:rPr>
              <a:t>Nithin</a:t>
            </a:r>
            <a:r>
              <a:rPr lang="en-US" sz="1400" dirty="0">
                <a:latin typeface="Helvetica Neue Light"/>
                <a:cs typeface="Helvetica Neue Light"/>
              </a:rPr>
              <a:t> </a:t>
            </a:r>
            <a:r>
              <a:rPr lang="en-US" sz="1400" dirty="0" err="1">
                <a:latin typeface="Helvetica Neue Light"/>
                <a:cs typeface="Helvetica Neue Light"/>
              </a:rPr>
              <a:t>Buduma</a:t>
            </a:r>
            <a:endParaRPr lang="en-US" sz="1400" dirty="0"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475468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C2CA1-C60D-6543-9CFC-BD6DE43F4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Approach/Method Continued</a:t>
            </a:r>
          </a:p>
        </p:txBody>
      </p:sp>
      <p:pic>
        <p:nvPicPr>
          <p:cNvPr id="5" name="video_test_german_transition_linear_seri.mp4">
            <a:hlinkClick r:id="" action="ppaction://media"/>
            <a:extLst>
              <a:ext uri="{FF2B5EF4-FFF2-40B4-BE49-F238E27FC236}">
                <a16:creationId xmlns:a16="http://schemas.microsoft.com/office/drawing/2014/main" id="{0E9D908F-CF46-704C-9C2B-778286E200A1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199" y="1484784"/>
            <a:ext cx="4038600" cy="4038600"/>
          </a:xfrm>
        </p:spPr>
      </p:pic>
      <p:pic>
        <p:nvPicPr>
          <p:cNvPr id="6" name="video_test_german_transition_logitstic_seri.mp4">
            <a:hlinkClick r:id="" action="ppaction://media"/>
            <a:extLst>
              <a:ext uri="{FF2B5EF4-FFF2-40B4-BE49-F238E27FC236}">
                <a16:creationId xmlns:a16="http://schemas.microsoft.com/office/drawing/2014/main" id="{3B3684EB-E065-6D49-A2D5-8106DA985878}"/>
              </a:ext>
            </a:extLst>
          </p:cNvPr>
          <p:cNvPicPr>
            <a:picLocks noGrp="1" noChangeAspect="1"/>
          </p:cNvPicPr>
          <p:nvPr>
            <p:ph sz="half" idx="2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44008" y="1484784"/>
            <a:ext cx="4038600" cy="40386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9311FF-E0C4-1C47-BF30-CBE665FF1419}"/>
              </a:ext>
            </a:extLst>
          </p:cNvPr>
          <p:cNvSpPr txBox="1"/>
          <p:nvPr/>
        </p:nvSpPr>
        <p:spPr>
          <a:xfrm>
            <a:off x="1181881" y="5733256"/>
            <a:ext cx="2589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Linear, </a:t>
            </a:r>
            <a:r>
              <a:rPr lang="en-US" dirty="0" err="1"/>
              <a:t>num_steps</a:t>
            </a:r>
            <a:r>
              <a:rPr lang="en-US" dirty="0"/>
              <a:t> = 25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8AAA737-77B6-3F48-95E1-FDDBAAAB821D}"/>
              </a:ext>
            </a:extLst>
          </p:cNvPr>
          <p:cNvSpPr txBox="1">
            <a:spLocks/>
          </p:cNvSpPr>
          <p:nvPr/>
        </p:nvSpPr>
        <p:spPr>
          <a:xfrm>
            <a:off x="0" y="6459594"/>
            <a:ext cx="9144000" cy="404812"/>
          </a:xfrm>
          <a:prstGeom prst="rect">
            <a:avLst/>
          </a:prstGeom>
        </p:spPr>
        <p:txBody>
          <a:bodyPr vert="horz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algn="ctr"/>
            <a:r>
              <a:rPr lang="en-US" sz="1400" dirty="0">
                <a:latin typeface="Helvetica Neue Light"/>
                <a:cs typeface="Helvetica Neue Light"/>
              </a:rPr>
              <a:t>Members: Seri Choi and </a:t>
            </a:r>
            <a:r>
              <a:rPr lang="en-US" sz="1400" dirty="0" err="1">
                <a:latin typeface="Helvetica Neue Light"/>
                <a:cs typeface="Helvetica Neue Light"/>
              </a:rPr>
              <a:t>Nithin</a:t>
            </a:r>
            <a:r>
              <a:rPr lang="en-US" sz="1400" dirty="0">
                <a:latin typeface="Helvetica Neue Light"/>
                <a:cs typeface="Helvetica Neue Light"/>
              </a:rPr>
              <a:t> </a:t>
            </a:r>
            <a:r>
              <a:rPr lang="en-US" sz="1400" dirty="0" err="1">
                <a:latin typeface="Helvetica Neue Light"/>
                <a:cs typeface="Helvetica Neue Light"/>
              </a:rPr>
              <a:t>Buduma</a:t>
            </a:r>
            <a:endParaRPr lang="en-US" sz="1400" dirty="0">
              <a:latin typeface="Helvetica Neue Light"/>
              <a:cs typeface="Helvetica Neue Ligh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928EE6-24D4-2F44-B844-51434E9F31D6}"/>
              </a:ext>
            </a:extLst>
          </p:cNvPr>
          <p:cNvSpPr txBox="1"/>
          <p:nvPr/>
        </p:nvSpPr>
        <p:spPr>
          <a:xfrm>
            <a:off x="5291778" y="5733256"/>
            <a:ext cx="2743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Logistic, </a:t>
            </a:r>
            <a:r>
              <a:rPr lang="en-US" dirty="0" err="1"/>
              <a:t>num_steps</a:t>
            </a:r>
            <a:r>
              <a:rPr lang="en-US" dirty="0"/>
              <a:t> = 25</a:t>
            </a:r>
          </a:p>
        </p:txBody>
      </p:sp>
    </p:spTree>
    <p:extLst>
      <p:ext uri="{BB962C8B-B14F-4D97-AF65-F5344CB8AC3E}">
        <p14:creationId xmlns:p14="http://schemas.microsoft.com/office/powerpoint/2010/main" val="2321654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3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Results Video</a:t>
            </a:r>
          </a:p>
        </p:txBody>
      </p:sp>
      <p:pic>
        <p:nvPicPr>
          <p:cNvPr id="2" name="video_final_3.mp4">
            <a:hlinkClick r:id="" action="ppaction://media"/>
            <a:extLst>
              <a:ext uri="{FF2B5EF4-FFF2-40B4-BE49-F238E27FC236}">
                <a16:creationId xmlns:a16="http://schemas.microsoft.com/office/drawing/2014/main" id="{27EE07C9-2C33-0046-9D93-8DE47ED972C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96562" y="943958"/>
            <a:ext cx="5550875" cy="5550874"/>
          </a:xfrm>
        </p:spPr>
      </p:pic>
      <p:sp>
        <p:nvSpPr>
          <p:cNvPr id="4" name="Text Placeholder 5"/>
          <p:cNvSpPr txBox="1">
            <a:spLocks/>
          </p:cNvSpPr>
          <p:nvPr/>
        </p:nvSpPr>
        <p:spPr>
          <a:xfrm>
            <a:off x="0" y="6459594"/>
            <a:ext cx="9144000" cy="404812"/>
          </a:xfrm>
          <a:prstGeom prst="rect">
            <a:avLst/>
          </a:prstGeom>
        </p:spPr>
        <p:txBody>
          <a:bodyPr vert="horz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algn="ctr"/>
            <a:r>
              <a:rPr lang="en-US" sz="1400" dirty="0">
                <a:latin typeface="Helvetica Neue Light"/>
                <a:cs typeface="Helvetica Neue Light"/>
              </a:rPr>
              <a:t>Members: Seri Choi and </a:t>
            </a:r>
            <a:r>
              <a:rPr lang="en-US" sz="1400" dirty="0" err="1">
                <a:latin typeface="Helvetica Neue Light"/>
                <a:cs typeface="Helvetica Neue Light"/>
              </a:rPr>
              <a:t>Nithin</a:t>
            </a:r>
            <a:r>
              <a:rPr lang="en-US" sz="1400" dirty="0">
                <a:latin typeface="Helvetica Neue Light"/>
                <a:cs typeface="Helvetica Neue Light"/>
              </a:rPr>
              <a:t> </a:t>
            </a:r>
            <a:r>
              <a:rPr lang="en-US" sz="1400" dirty="0" err="1">
                <a:latin typeface="Helvetica Neue Light"/>
                <a:cs typeface="Helvetica Neue Light"/>
              </a:rPr>
              <a:t>Buduma</a:t>
            </a:r>
            <a:endParaRPr lang="en-US" sz="1400" dirty="0"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179941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 xmlns:mv="urn:schemas-microsoft-com:mac:vml">
      <mp:transition xmlns:mp="http://schemas.microsoft.com/office/mac/powerpoint/2008/main" spd="slow" advClick="0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 Conclusion/Further plan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:mc="http://schemas.openxmlformats.org/markup-compatibility/2006" xmlns:mv="urn:schemas-microsoft-com:mac:vml"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Preserve the input size</a:t>
            </a:r>
          </a:p>
          <a:p>
            <a:endParaRPr lang="en-US" dirty="0"/>
          </a:p>
          <a:p>
            <a:r>
              <a:rPr lang="en-US" dirty="0"/>
              <a:t>Color mapping</a:t>
            </a:r>
          </a:p>
          <a:p>
            <a:endParaRPr lang="en-US" dirty="0"/>
          </a:p>
          <a:p>
            <a:r>
              <a:rPr lang="en-US" dirty="0"/>
              <a:t>Stability by adding noise</a:t>
            </a:r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0" y="6459594"/>
            <a:ext cx="9144000" cy="404812"/>
          </a:xfrm>
          <a:prstGeom prst="rect">
            <a:avLst/>
          </a:prstGeom>
        </p:spPr>
        <p:txBody>
          <a:bodyPr vert="horz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algn="ctr"/>
            <a:r>
              <a:rPr lang="en-US" sz="1400" dirty="0">
                <a:latin typeface="Helvetica Neue Light"/>
                <a:cs typeface="Helvetica Neue Light"/>
              </a:rPr>
              <a:t>Members: Seri Choi and </a:t>
            </a:r>
            <a:r>
              <a:rPr lang="en-US" sz="1400" dirty="0" err="1">
                <a:latin typeface="Helvetica Neue Light"/>
                <a:cs typeface="Helvetica Neue Light"/>
              </a:rPr>
              <a:t>Nithin</a:t>
            </a:r>
            <a:r>
              <a:rPr lang="en-US" sz="1400" dirty="0">
                <a:latin typeface="Helvetica Neue Light"/>
                <a:cs typeface="Helvetica Neue Light"/>
              </a:rPr>
              <a:t> </a:t>
            </a:r>
            <a:r>
              <a:rPr lang="en-US" sz="1400" dirty="0" err="1">
                <a:latin typeface="Helvetica Neue Light"/>
                <a:cs typeface="Helvetica Neue Light"/>
              </a:rPr>
              <a:t>Buduma</a:t>
            </a:r>
            <a:endParaRPr lang="en-US" sz="1400" dirty="0"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36959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 xmlns:mv="urn:schemas-microsoft-com:mac:vml">
      <mp:transition xmlns:mp="http://schemas.microsoft.com/office/mac/powerpoint/2008/main" spd="slow" advClick="0" advTm="30000"/>
    </mc:Fallback>
  </mc:AlternateContent>
</p:sld>
</file>

<file path=ppt/theme/theme1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FBDF53"/>
      </a:accent1>
      <a:accent2>
        <a:srgbClr val="FF9966"/>
      </a:accent2>
      <a:accent3>
        <a:srgbClr val="FFFFFF"/>
      </a:accent3>
      <a:accent4>
        <a:srgbClr val="000000"/>
      </a:accent4>
      <a:accent5>
        <a:srgbClr val="FDECB3"/>
      </a:accent5>
      <a:accent6>
        <a:srgbClr val="E78A5C"/>
      </a:accent6>
      <a:hlink>
        <a:srgbClr val="CC3300"/>
      </a:hlink>
      <a:folHlink>
        <a:srgbClr val="99660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611</TotalTime>
  <Words>168</Words>
  <Application>Microsoft Macintosh PowerPoint</Application>
  <PresentationFormat>On-screen Show (4:3)</PresentationFormat>
  <Paragraphs>46</Paragraphs>
  <Slides>9</Slides>
  <Notes>3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Helvetica Neue Light</vt:lpstr>
      <vt:lpstr>Default Design</vt:lpstr>
      <vt:lpstr>PowerPoint Presentation</vt:lpstr>
      <vt:lpstr>Style Transfer</vt:lpstr>
      <vt:lpstr>Motivation/Overview</vt:lpstr>
      <vt:lpstr>Approach/Method</vt:lpstr>
      <vt:lpstr>Original Video</vt:lpstr>
      <vt:lpstr>Style Images</vt:lpstr>
      <vt:lpstr>Approach/Method Continued</vt:lpstr>
      <vt:lpstr>Results Video</vt:lpstr>
      <vt:lpstr> Conclusion/Further plan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>CVPR10 poster spotlight presentation</dc:subject>
  <dc:creator>Eric</dc:creator>
  <cp:lastModifiedBy>Seri Choi</cp:lastModifiedBy>
  <cp:revision>80</cp:revision>
  <dcterms:created xsi:type="dcterms:W3CDTF">2015-11-23T00:59:20Z</dcterms:created>
  <dcterms:modified xsi:type="dcterms:W3CDTF">2018-12-11T18:47:14Z</dcterms:modified>
</cp:coreProperties>
</file>

<file path=docProps/thumbnail.jpeg>
</file>